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898A1-F23B-4C16-87F6-FF1771FB88B6}" type="datetimeFigureOut">
              <a:rPr lang="ru-RU" smtClean="0"/>
              <a:t>09.03.2018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3DD6C-D1E4-40BB-9343-7331230C47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5241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898A1-F23B-4C16-87F6-FF1771FB88B6}" type="datetimeFigureOut">
              <a:rPr lang="ru-RU" smtClean="0"/>
              <a:t>09.03.2018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3DD6C-D1E4-40BB-9343-7331230C47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4127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898A1-F23B-4C16-87F6-FF1771FB88B6}" type="datetimeFigureOut">
              <a:rPr lang="ru-RU" smtClean="0"/>
              <a:t>09.03.2018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3DD6C-D1E4-40BB-9343-7331230C47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9764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898A1-F23B-4C16-87F6-FF1771FB88B6}" type="datetimeFigureOut">
              <a:rPr lang="ru-RU" smtClean="0"/>
              <a:t>09.03.2018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3DD6C-D1E4-40BB-9343-7331230C47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6498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898A1-F23B-4C16-87F6-FF1771FB88B6}" type="datetimeFigureOut">
              <a:rPr lang="ru-RU" smtClean="0"/>
              <a:t>09.03.2018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3DD6C-D1E4-40BB-9343-7331230C47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6449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898A1-F23B-4C16-87F6-FF1771FB88B6}" type="datetimeFigureOut">
              <a:rPr lang="ru-RU" smtClean="0"/>
              <a:t>09.03.2018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3DD6C-D1E4-40BB-9343-7331230C47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324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898A1-F23B-4C16-87F6-FF1771FB88B6}" type="datetimeFigureOut">
              <a:rPr lang="ru-RU" smtClean="0"/>
              <a:t>09.03.2018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3DD6C-D1E4-40BB-9343-7331230C47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8937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898A1-F23B-4C16-87F6-FF1771FB88B6}" type="datetimeFigureOut">
              <a:rPr lang="ru-RU" smtClean="0"/>
              <a:t>09.03.2018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3DD6C-D1E4-40BB-9343-7331230C47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13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898A1-F23B-4C16-87F6-FF1771FB88B6}" type="datetimeFigureOut">
              <a:rPr lang="ru-RU" smtClean="0"/>
              <a:t>09.03.2018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3DD6C-D1E4-40BB-9343-7331230C47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3696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898A1-F23B-4C16-87F6-FF1771FB88B6}" type="datetimeFigureOut">
              <a:rPr lang="ru-RU" smtClean="0"/>
              <a:t>09.03.2018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3DD6C-D1E4-40BB-9343-7331230C47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316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898A1-F23B-4C16-87F6-FF1771FB88B6}" type="datetimeFigureOut">
              <a:rPr lang="ru-RU" smtClean="0"/>
              <a:t>09.03.2018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3DD6C-D1E4-40BB-9343-7331230C47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273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A898A1-F23B-4C16-87F6-FF1771FB88B6}" type="datetimeFigureOut">
              <a:rPr lang="ru-RU" smtClean="0"/>
              <a:t>09.03.2018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13DD6C-D1E4-40BB-9343-7331230C47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3851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9500" y="24272"/>
            <a:ext cx="10414000" cy="26812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indent="-6350" algn="just">
              <a:lnSpc>
                <a:spcPct val="107000"/>
              </a:lnSpc>
              <a:spcAft>
                <a:spcPts val="145"/>
              </a:spcAft>
            </a:pPr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Описание: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Конкурс «Радуга эмоций»</a:t>
            </a:r>
            <a:endParaRPr lang="ru-RU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50" indent="-6350" algn="just">
              <a:lnSpc>
                <a:spcPct val="107000"/>
              </a:lnSpc>
              <a:spcAft>
                <a:spcPts val="145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ru-RU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«Чудеса нужно делать своими руками. Если душа человека жаждет чуда – сделай для него это чудо. Новая душа будет у него и новая – у тебя!» </a:t>
            </a:r>
            <a:r>
              <a:rPr lang="ru-RU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А.Грин</a:t>
            </a:r>
            <a:r>
              <a:rPr lang="ru-RU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«Алые паруса»</a:t>
            </a:r>
            <a:endParaRPr lang="ru-RU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50" indent="-6350" algn="just">
              <a:lnSpc>
                <a:spcPct val="107000"/>
              </a:lnSpc>
              <a:spcAft>
                <a:spcPts val="145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Самые необычные, креативные праздники, проводимые в стенах детского сада и не только! На конкурс принимаются презентации или фотографии праздников и краткое содержание необычных идей.</a:t>
            </a:r>
          </a:p>
          <a:p>
            <a:pPr marL="497205" indent="-6350" algn="ctr">
              <a:lnSpc>
                <a:spcPct val="107000"/>
              </a:lnSpc>
              <a:spcAft>
                <a:spcPts val="655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497205" indent="-6350" algn="ctr">
              <a:lnSpc>
                <a:spcPct val="107000"/>
              </a:lnSpc>
              <a:spcAft>
                <a:spcPts val="655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Заявка на конкурс «Есть идея!» </a:t>
            </a:r>
          </a:p>
          <a:p>
            <a:pPr marL="541020" indent="-6350">
              <a:lnSpc>
                <a:spcPct val="107000"/>
              </a:lnSpc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0941862"/>
              </p:ext>
            </p:extLst>
          </p:nvPr>
        </p:nvGraphicFramePr>
        <p:xfrm>
          <a:off x="1943100" y="2853844"/>
          <a:ext cx="8128000" cy="27341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64000"/>
                <a:gridCol w="4064000"/>
              </a:tblGrid>
              <a:tr h="448156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Название конкурса (рейтинга)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Краткая идея конкурса (рейтинга) </a:t>
                      </a:r>
                      <a:endParaRPr lang="ru-RU" dirty="0"/>
                    </a:p>
                  </a:txBody>
                  <a:tcPr/>
                </a:tc>
              </a:tr>
              <a:tr h="1925218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«Радуга эмоций»</a:t>
                      </a:r>
                      <a:endParaRPr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Цель: Счастливое Детство наших детей.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Задачи: 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 Выйти за пределы стандартных представлений «Что такое праздник в детском саду». 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 Поделиться опытом и идеями.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Ведь мы с Вами делаем одно дело, так давайте же объединимся!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Рисунок 5" descr="J:\ДЕТИ\Шляпа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039" t="51750" r="36424" b="32234"/>
          <a:stretch/>
        </p:blipFill>
        <p:spPr bwMode="auto">
          <a:xfrm>
            <a:off x="2170112" y="3742646"/>
            <a:ext cx="1538288" cy="155325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Рисунок 6" descr="J:\ДЕТИ\Изображение0063.JPG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54" t="11366" b="17788"/>
          <a:stretch/>
        </p:blipFill>
        <p:spPr bwMode="auto">
          <a:xfrm>
            <a:off x="4087812" y="3757569"/>
            <a:ext cx="1398588" cy="153833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1079500" y="5764573"/>
            <a:ext cx="10871200" cy="13040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marR="35560" indent="-6350" algn="just">
              <a:lnSpc>
                <a:spcPct val="112000"/>
              </a:lnSpc>
              <a:spcAft>
                <a:spcPts val="1305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Образовательное учреждение МАДОУ «Детский сад №168»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г.Перми</a:t>
            </a:r>
            <a:endParaRPr lang="ru-RU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50" marR="35560" indent="-6350" algn="just">
              <a:lnSpc>
                <a:spcPct val="112000"/>
              </a:lnSpc>
              <a:spcAft>
                <a:spcPts val="104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Контактный телефон (для связи с автором идеи)  </a:t>
            </a:r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8-950-45-68-768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Федосеева Юлия Викторовна </a:t>
            </a:r>
          </a:p>
          <a:p>
            <a:pPr marL="6350" indent="-6350">
              <a:lnSpc>
                <a:spcPct val="107000"/>
              </a:lnSpc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921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154</Words>
  <Application>Microsoft Office PowerPoint</Application>
  <PresentationFormat>Широкоэкранный</PresentationFormat>
  <Paragraphs>18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Алексей Федосеев</dc:creator>
  <cp:lastModifiedBy>Алексей Федосеев</cp:lastModifiedBy>
  <cp:revision>5</cp:revision>
  <dcterms:created xsi:type="dcterms:W3CDTF">2018-03-09T08:07:21Z</dcterms:created>
  <dcterms:modified xsi:type="dcterms:W3CDTF">2018-03-09T08:13:27Z</dcterms:modified>
</cp:coreProperties>
</file>